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5D49"/>
    <a:srgbClr val="65C338"/>
    <a:srgbClr val="3F60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DBBBB5F7-284A-FD4C-C5FD-67445EDB14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322AC35-04A8-ABE6-BFA5-23B5BFC834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4533" y="1692275"/>
            <a:ext cx="6468533" cy="2387600"/>
          </a:xfrm>
        </p:spPr>
        <p:txBody>
          <a:bodyPr anchor="b">
            <a:normAutofit/>
          </a:bodyPr>
          <a:lstStyle>
            <a:lvl1pPr algn="ctr">
              <a:defRPr sz="5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53D58CF-EAFC-3456-5BEA-5B46594E4F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8533" y="4079875"/>
            <a:ext cx="5469467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65C33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379026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0C54523C-AAF8-66C0-6795-9D7E540AA4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2010CA0-BB37-56E4-5728-45720789E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67" y="730250"/>
            <a:ext cx="105156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75D49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16B18B-5926-622A-2FAA-AA15D6B2D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667" y="2055813"/>
            <a:ext cx="10515600" cy="4351338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0227E97D-F368-4F80-EB26-01308C09B1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77575" y="6503201"/>
            <a:ext cx="1401613" cy="30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43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23FF18F6-6335-58A3-8C25-77CFC0483C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693D464-9BE3-018C-96E1-85E4EE2AE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1902"/>
            <a:ext cx="105156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75D49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89CA6CE-ADE9-186D-E075-B14DB33C1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206" y="2075127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5C33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4D97B0F-4CBD-C983-441F-7D182A06EA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7207" y="3154362"/>
            <a:ext cx="5157787" cy="36845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271E44B-F31B-2494-6044-5FBF3BC368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2075127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5C33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198E2B8-75C7-9EC5-266B-1965280F56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3144837"/>
            <a:ext cx="5183188" cy="36845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E4B6986E-F1A0-F748-A770-EEEB4CF440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77575" y="6511827"/>
            <a:ext cx="1401613" cy="30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28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3744EDF9-87AE-6937-B40D-95F62275FC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01376BB-EEB6-8033-844D-836747522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475" y="802256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075D49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150A170-F5E2-ACBC-12AC-D0AC74714A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699BBEC-E82F-6DAF-734A-D150ADC746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5476" y="258921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74C9F0C1-1C9F-C735-2021-5C34F21D0E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77575" y="6511827"/>
            <a:ext cx="1401613" cy="30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12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30F9439E-BD6A-9DC3-8843-07FDD45A6B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F887E52D-00CF-32DE-3113-22542A0015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4546" y="5331128"/>
            <a:ext cx="1959988" cy="41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58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625D70D-A276-6F3D-63CE-7DE15AD4B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C8E9FEA-93C0-B297-07C0-D1A56A09D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4520B0A-9E06-58E6-387B-583872B0D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8E3DC-3D4B-49B6-AB39-0EE736C40D3B}" type="datetimeFigureOut">
              <a:rPr lang="it-IT" smtClean="0"/>
              <a:t>20/02/2025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33D9BDA-C111-16D4-016D-9DAD2545C6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34615B-1D0E-AB84-E37F-2F5F80B938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56858-DBBF-4C96-8045-6E6DAE3750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536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7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EA9CBE-B438-13A3-829C-4DE06DA9C2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4456" y="1584325"/>
            <a:ext cx="4797552" cy="23876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BB12054-072E-FDF6-D280-2E6D00C098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00" y="4253611"/>
            <a:ext cx="4953000" cy="1655762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3325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92C7D6-1974-4781-E00A-3FD29CB72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FFC80E-77B0-4DEA-418F-A31DAB9E0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6528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E2014F-D8D3-BF4B-F3DA-955759F31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01718AB-6B53-7D6A-E77D-E5C85C9B60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F8DAC24-ADFD-9FEE-9C8A-CBC77027FFE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0CE1694-7362-673F-8646-54B5BF492F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8FEC382-C8EC-0BA9-F282-A27FAD0669D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1087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3188F4-1817-6BC1-E31E-C380B21EF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EE859D2-8FDA-B3CD-F827-F360F9F6F7DF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BB81C2F-A250-0362-1498-BC421976F64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1577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65306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Teresa Ridolfi</dc:creator>
  <cp:lastModifiedBy>Teresa Ridolfi</cp:lastModifiedBy>
  <cp:revision>2</cp:revision>
  <dcterms:created xsi:type="dcterms:W3CDTF">2025-02-20T15:20:53Z</dcterms:created>
  <dcterms:modified xsi:type="dcterms:W3CDTF">2025-02-20T17:33:44Z</dcterms:modified>
</cp:coreProperties>
</file>